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256" y="-1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F23D-CEF2-7D4A-B874-D7CAE509BD1E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27401"/>
            <a:ext cx="9557283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91" y="1076325"/>
            <a:ext cx="2913888" cy="29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00" y="184158"/>
            <a:ext cx="9557283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321" y="-3498800"/>
            <a:ext cx="6302642" cy="51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27986"/>
            <a:ext cx="9557283" cy="776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91" y="1076325"/>
            <a:ext cx="2913888" cy="29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00" y="184743"/>
            <a:ext cx="9557283" cy="776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321" y="-3498414"/>
            <a:ext cx="6302642" cy="512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27986"/>
            <a:ext cx="9557283" cy="776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91" y="1076325"/>
            <a:ext cx="2913888" cy="29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00" y="184743"/>
            <a:ext cx="9557283" cy="776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321" y="-3498414"/>
            <a:ext cx="6302642" cy="512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91" y="1076325"/>
            <a:ext cx="2913888" cy="29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00" y="184158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321" y="-3498800"/>
            <a:ext cx="6302641" cy="51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4337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 smtClean="0">
                <a:solidFill>
                  <a:srgbClr val="1CA17D"/>
                </a:solidFill>
                <a:latin typeface="Arial"/>
                <a:cs typeface="Arial"/>
              </a:rPr>
              <a:t>OTSIKKO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algn="ctr"/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Lorem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ipsum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dolor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sit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amet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consectetur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adipiscing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elit.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Nulla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dapibus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euismod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eros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vel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mollis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Aenean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eros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leo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pretium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sed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eros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sit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amet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sagittis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lacinia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massa.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Praesent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tristique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tellus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enim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vel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volutpat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nulla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dignissim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in.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Quisque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condimentum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risus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vitae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elementum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faucibus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ipsum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urna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maximus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urna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a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varius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justo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augue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nec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leo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Donec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vitae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pulvinar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massa.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Nunc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posuere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sem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commodo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augue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consequat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non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lobortis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dui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maximus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Duis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aliquet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magna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quis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purus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tincidunt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consectetur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. Nam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eget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velit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ornare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dictum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erat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id,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ultrices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urna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Quisque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a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nibh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facilisis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auctor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elit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laoreet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vestibulum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mi. </a:t>
            </a:r>
          </a:p>
          <a:p>
            <a:pPr algn="ctr"/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Nulla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viverra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finibus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sapien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at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laoreet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. </a:t>
            </a:r>
            <a:endParaRPr lang="fi-FI" sz="1600" dirty="0">
              <a:solidFill>
                <a:srgbClr val="272727"/>
              </a:solidFill>
              <a:latin typeface="Arial"/>
              <a:cs typeface="Arial"/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27401"/>
            <a:ext cx="9557283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00" y="184158"/>
            <a:ext cx="9557283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321" y="-3498800"/>
            <a:ext cx="6302642" cy="5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/>
          <p:cNvSpPr txBox="1"/>
          <p:nvPr/>
        </p:nvSpPr>
        <p:spPr>
          <a:xfrm>
            <a:off x="872068" y="2209800"/>
            <a:ext cx="743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err="1" smtClean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fi-FI" sz="4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lang="fi-FI" sz="40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-teema">
  <a:themeElements>
    <a:clrScheme name="HIP Teema">
      <a:dk1>
        <a:srgbClr val="1CA17D"/>
      </a:dk1>
      <a:lt1>
        <a:srgbClr val="FFFFFE"/>
      </a:lt1>
      <a:dk2>
        <a:srgbClr val="3186BC"/>
      </a:dk2>
      <a:lt2>
        <a:srgbClr val="F0AF41"/>
      </a:lt2>
      <a:accent1>
        <a:srgbClr val="008E6C"/>
      </a:accent1>
      <a:accent2>
        <a:srgbClr val="00679F"/>
      </a:accent2>
      <a:accent3>
        <a:srgbClr val="D98F36"/>
      </a:accent3>
      <a:accent4>
        <a:srgbClr val="8064A2"/>
      </a:accent4>
      <a:accent5>
        <a:srgbClr val="4BACC6"/>
      </a:accent5>
      <a:accent6>
        <a:srgbClr val="F79646"/>
      </a:accent6>
      <a:hlink>
        <a:srgbClr val="1CA17D"/>
      </a:hlink>
      <a:folHlink>
        <a:srgbClr val="3285B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123</Words>
  <Application>Microsoft Macintosh PowerPoint</Application>
  <PresentationFormat>Näytössä katseltava diaesitys (16:9)</PresentationFormat>
  <Paragraphs>5</Paragraphs>
  <Slides>6</Slides>
  <Notes>0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Dia 1</vt:lpstr>
      <vt:lpstr>Dia 2</vt:lpstr>
      <vt:lpstr>Dia 3</vt:lpstr>
      <vt:lpstr>Dia 4</vt:lpstr>
      <vt:lpstr>Dia 5</vt:lpstr>
      <vt:lpstr>Dia 6</vt:lpstr>
    </vt:vector>
  </TitlesOfParts>
  <Company>Forma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Joni Karsikko</dc:creator>
  <cp:lastModifiedBy>Joni Karsikko</cp:lastModifiedBy>
  <cp:revision>6</cp:revision>
  <dcterms:created xsi:type="dcterms:W3CDTF">2018-03-21T13:23:41Z</dcterms:created>
  <dcterms:modified xsi:type="dcterms:W3CDTF">2018-03-21T13:35:38Z</dcterms:modified>
</cp:coreProperties>
</file>