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27272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1497" autoAdjust="0"/>
    <p:restoredTop sz="94660"/>
  </p:normalViewPr>
  <p:slideViewPr>
    <p:cSldViewPr snapToGrid="0" snapToObjects="1">
      <p:cViewPr>
        <p:scale>
          <a:sx n="150" d="100"/>
          <a:sy n="150" d="100"/>
        </p:scale>
        <p:origin x="-1752" y="-7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osoitt.</a:t>
            </a:r>
            <a:endParaRPr lang="fi-FI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627D-062F-764A-9F23-3D8342A95914}" type="datetimeFigureOut">
              <a:rPr lang="fi-FI" smtClean="0"/>
              <a:t>21.3.2018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7949-C00E-1045-AE41-89C463DD4F09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627D-062F-764A-9F23-3D8342A95914}" type="datetimeFigureOut">
              <a:rPr lang="fi-FI" smtClean="0"/>
              <a:t>21.3.2018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7949-C00E-1045-AE41-89C463DD4F09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627D-062F-764A-9F23-3D8342A95914}" type="datetimeFigureOut">
              <a:rPr lang="fi-FI" smtClean="0"/>
              <a:t>21.3.2018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7949-C00E-1045-AE41-89C463DD4F09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627D-062F-764A-9F23-3D8342A95914}" type="datetimeFigureOut">
              <a:rPr lang="fi-FI" smtClean="0"/>
              <a:t>21.3.2018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7949-C00E-1045-AE41-89C463DD4F09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627D-062F-764A-9F23-3D8342A95914}" type="datetimeFigureOut">
              <a:rPr lang="fi-FI" smtClean="0"/>
              <a:t>21.3.2018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7949-C00E-1045-AE41-89C463DD4F09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627D-062F-764A-9F23-3D8342A95914}" type="datetimeFigureOut">
              <a:rPr lang="fi-FI" smtClean="0"/>
              <a:t>21.3.2018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7949-C00E-1045-AE41-89C463DD4F09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ykse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627D-062F-764A-9F23-3D8342A95914}" type="datetimeFigureOut">
              <a:rPr lang="fi-FI" smtClean="0"/>
              <a:t>21.3.2018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7949-C00E-1045-AE41-89C463DD4F09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Päiväykse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627D-062F-764A-9F23-3D8342A95914}" type="datetimeFigureOut">
              <a:rPr lang="fi-FI" smtClean="0"/>
              <a:t>21.3.2018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7949-C00E-1045-AE41-89C463DD4F09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ykse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627D-062F-764A-9F23-3D8342A95914}" type="datetimeFigureOut">
              <a:rPr lang="fi-FI" smtClean="0"/>
              <a:t>21.3.2018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7949-C00E-1045-AE41-89C463DD4F09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627D-062F-764A-9F23-3D8342A95914}" type="datetimeFigureOut">
              <a:rPr lang="fi-FI" smtClean="0"/>
              <a:t>21.3.2018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7949-C00E-1045-AE41-89C463DD4F09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627D-062F-764A-9F23-3D8342A95914}" type="datetimeFigureOut">
              <a:rPr lang="fi-FI" smtClean="0"/>
              <a:t>21.3.2018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7949-C00E-1045-AE41-89C463DD4F09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9627D-062F-764A-9F23-3D8342A95914}" type="datetimeFigureOut">
              <a:rPr lang="fi-FI" smtClean="0"/>
              <a:t>21.3.2018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47949-C00E-1045-AE41-89C463DD4F09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1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Circles_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767" y="4495800"/>
            <a:ext cx="10051522" cy="8172450"/>
          </a:xfrm>
          <a:prstGeom prst="rect">
            <a:avLst/>
          </a:prstGeom>
        </p:spPr>
      </p:pic>
      <p:pic>
        <p:nvPicPr>
          <p:cNvPr id="5" name="Kuva 4" descr="HIP_Logo_EN_V4_1Colour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891" y="1435100"/>
            <a:ext cx="3882218" cy="3987800"/>
          </a:xfrm>
          <a:prstGeom prst="rect">
            <a:avLst/>
          </a:prstGeom>
        </p:spPr>
      </p:pic>
      <p:pic>
        <p:nvPicPr>
          <p:cNvPr id="6" name="Kuva 5" descr="Circles_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32561" y="3175"/>
            <a:ext cx="10051522" cy="8172450"/>
          </a:xfrm>
          <a:prstGeom prst="rect">
            <a:avLst/>
          </a:prstGeom>
        </p:spPr>
      </p:pic>
      <p:pic>
        <p:nvPicPr>
          <p:cNvPr id="7" name="Kuva 6" descr="Circles_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2300" y="-2258178"/>
            <a:ext cx="5562600" cy="452270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Circles_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767" y="4496416"/>
            <a:ext cx="10051522" cy="8171217"/>
          </a:xfrm>
          <a:prstGeom prst="rect">
            <a:avLst/>
          </a:prstGeom>
        </p:spPr>
      </p:pic>
      <p:pic>
        <p:nvPicPr>
          <p:cNvPr id="5" name="Kuva 4" descr="HIP_Logo_EN_V4_1Colour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891" y="1435100"/>
            <a:ext cx="3882218" cy="3987800"/>
          </a:xfrm>
          <a:prstGeom prst="rect">
            <a:avLst/>
          </a:prstGeom>
        </p:spPr>
      </p:pic>
      <p:pic>
        <p:nvPicPr>
          <p:cNvPr id="6" name="Kuva 5" descr="Circles_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32561" y="3791"/>
            <a:ext cx="10051522" cy="8171217"/>
          </a:xfrm>
          <a:prstGeom prst="rect">
            <a:avLst/>
          </a:prstGeom>
        </p:spPr>
      </p:pic>
      <p:pic>
        <p:nvPicPr>
          <p:cNvPr id="7" name="Kuva 6" descr="Circles_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2300" y="-2257837"/>
            <a:ext cx="5562600" cy="452202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2"/>
            </a:gs>
            <a:gs pos="100000">
              <a:schemeClr val="accent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Circles_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767" y="4496416"/>
            <a:ext cx="10051522" cy="8171217"/>
          </a:xfrm>
          <a:prstGeom prst="rect">
            <a:avLst/>
          </a:prstGeom>
        </p:spPr>
      </p:pic>
      <p:pic>
        <p:nvPicPr>
          <p:cNvPr id="5" name="Kuva 4" descr="HIP_Logo_EN_V4_1Colour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891" y="1435100"/>
            <a:ext cx="3882218" cy="3987800"/>
          </a:xfrm>
          <a:prstGeom prst="rect">
            <a:avLst/>
          </a:prstGeom>
        </p:spPr>
      </p:pic>
      <p:pic>
        <p:nvPicPr>
          <p:cNvPr id="6" name="Kuva 5" descr="Circles_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32561" y="3791"/>
            <a:ext cx="10051522" cy="8171217"/>
          </a:xfrm>
          <a:prstGeom prst="rect">
            <a:avLst/>
          </a:prstGeom>
        </p:spPr>
      </p:pic>
      <p:pic>
        <p:nvPicPr>
          <p:cNvPr id="7" name="Kuva 6" descr="Circles_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2300" y="-2257837"/>
            <a:ext cx="5562600" cy="452202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Circles_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767" y="4495800"/>
            <a:ext cx="10051522" cy="8172449"/>
          </a:xfrm>
          <a:prstGeom prst="rect">
            <a:avLst/>
          </a:prstGeom>
        </p:spPr>
      </p:pic>
      <p:pic>
        <p:nvPicPr>
          <p:cNvPr id="5" name="Kuva 4" descr="HIP_Logo_EN_V4_1Colour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892" y="1435100"/>
            <a:ext cx="3882216" cy="3987800"/>
          </a:xfrm>
          <a:prstGeom prst="rect">
            <a:avLst/>
          </a:prstGeom>
        </p:spPr>
      </p:pic>
      <p:pic>
        <p:nvPicPr>
          <p:cNvPr id="6" name="Kuva 5" descr="Circles_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32561" y="3175"/>
            <a:ext cx="10051522" cy="8172449"/>
          </a:xfrm>
          <a:prstGeom prst="rect">
            <a:avLst/>
          </a:prstGeom>
        </p:spPr>
      </p:pic>
      <p:pic>
        <p:nvPicPr>
          <p:cNvPr id="7" name="Kuva 6" descr="Circles_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2300" y="-2258177"/>
            <a:ext cx="5562600" cy="452270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Circles_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767" y="4495800"/>
            <a:ext cx="10051521" cy="8172449"/>
          </a:xfrm>
          <a:prstGeom prst="rect">
            <a:avLst/>
          </a:prstGeom>
        </p:spPr>
      </p:pic>
      <p:pic>
        <p:nvPicPr>
          <p:cNvPr id="5" name="Kuva 4" descr="HIP_Logo_EN_V1_Pos_Gre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60" y="264160"/>
            <a:ext cx="2072640" cy="556074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872067" y="1286933"/>
            <a:ext cx="743373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 smtClean="0">
                <a:solidFill>
                  <a:srgbClr val="1CA17D"/>
                </a:solidFill>
                <a:latin typeface="Arial"/>
                <a:cs typeface="Arial"/>
              </a:rPr>
              <a:t>OTSIKKO</a:t>
            </a:r>
          </a:p>
          <a:p>
            <a:pPr algn="ctr"/>
            <a:endParaRPr lang="fi-FI" dirty="0" smtClean="0">
              <a:solidFill>
                <a:srgbClr val="272727"/>
              </a:solidFill>
              <a:latin typeface="Arial"/>
              <a:cs typeface="Arial"/>
            </a:endParaRPr>
          </a:p>
          <a:p>
            <a:pPr algn="ctr"/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Lorem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ipsum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dolor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sit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amet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,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consectetur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adipiscing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elit.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Nulla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dapibus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euismod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eros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vel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mollis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.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Aenean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eros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leo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,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pretium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sed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eros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sit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amet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,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sagittis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lacinia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massa.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Praesent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tristique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tellus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enim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,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vel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volutpat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nulla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dignissim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in.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Quisque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condimentum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,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risus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vitae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elementum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faucibus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,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ipsum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urna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maximus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urna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, a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varius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justo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augue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nec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leo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.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Donec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vitae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pulvinar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massa.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Nunc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posuere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sem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commodo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augue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consequat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,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non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lobortis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dui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maximus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.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Duis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aliquet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magna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quis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purus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tincidunt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consectetur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. Nam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eget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velit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ornare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,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dictum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erat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id,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ultrices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urna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.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Quisque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a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nibh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facilisis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,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auctor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elit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laoreet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,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vestibulum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mi.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Nulla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viverra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finibus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sapien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, at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laoreet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leo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molestie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sed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.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Donec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in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velit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diam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.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Donec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interdum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,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risus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vitae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mollis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accumsan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,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est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ante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feugiat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sapien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,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ut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molestie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elit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enim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feugiat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sem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. </a:t>
            </a:r>
            <a:endParaRPr lang="fi-FI" dirty="0">
              <a:solidFill>
                <a:srgbClr val="272727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1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Circles_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767" y="4495800"/>
            <a:ext cx="10051522" cy="8172450"/>
          </a:xfrm>
          <a:prstGeom prst="rect">
            <a:avLst/>
          </a:prstGeom>
        </p:spPr>
      </p:pic>
      <p:pic>
        <p:nvPicPr>
          <p:cNvPr id="5" name="Kuva 4" descr="Circles_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32561" y="3175"/>
            <a:ext cx="10051522" cy="8172450"/>
          </a:xfrm>
          <a:prstGeom prst="rect">
            <a:avLst/>
          </a:prstGeom>
        </p:spPr>
      </p:pic>
      <p:pic>
        <p:nvPicPr>
          <p:cNvPr id="6" name="Kuva 5" descr="Circles_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4533" y="-2258178"/>
            <a:ext cx="5562600" cy="4522706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872067" y="2946400"/>
            <a:ext cx="7433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00" dirty="0" err="1" smtClean="0">
                <a:solidFill>
                  <a:schemeClr val="bg1"/>
                </a:solidFill>
                <a:latin typeface="Arial"/>
                <a:cs typeface="Arial"/>
              </a:rPr>
              <a:t>Thank</a:t>
            </a:r>
            <a:r>
              <a:rPr lang="fi-FI" sz="40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4000" dirty="0" err="1" smtClean="0">
                <a:solidFill>
                  <a:schemeClr val="bg1"/>
                </a:solidFill>
                <a:latin typeface="Arial"/>
                <a:cs typeface="Arial"/>
              </a:rPr>
              <a:t>You</a:t>
            </a:r>
            <a:r>
              <a:rPr lang="fi-FI" sz="4000" dirty="0" smtClean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fi-FI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HIP Teema">
      <a:dk1>
        <a:srgbClr val="1CA17D"/>
      </a:dk1>
      <a:lt1>
        <a:srgbClr val="FFFFFE"/>
      </a:lt1>
      <a:dk2>
        <a:srgbClr val="3186BC"/>
      </a:dk2>
      <a:lt2>
        <a:srgbClr val="F0AF41"/>
      </a:lt2>
      <a:accent1>
        <a:srgbClr val="008E6C"/>
      </a:accent1>
      <a:accent2>
        <a:srgbClr val="00679F"/>
      </a:accent2>
      <a:accent3>
        <a:srgbClr val="D98F36"/>
      </a:accent3>
      <a:accent4>
        <a:srgbClr val="8064A2"/>
      </a:accent4>
      <a:accent5>
        <a:srgbClr val="4BACC6"/>
      </a:accent5>
      <a:accent6>
        <a:srgbClr val="F79646"/>
      </a:accent6>
      <a:hlink>
        <a:srgbClr val="1CA17D"/>
      </a:hlink>
      <a:folHlink>
        <a:srgbClr val="3285BA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151</Words>
  <Application>Microsoft Macintosh PowerPoint</Application>
  <PresentationFormat>Näytössä katseltava diaesitys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Suunnittelumalli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7" baseType="lpstr">
      <vt:lpstr>Office-teema</vt:lpstr>
      <vt:lpstr>Dia 1</vt:lpstr>
      <vt:lpstr>Dia 2</vt:lpstr>
      <vt:lpstr>Dia 3</vt:lpstr>
      <vt:lpstr>Dia 4</vt:lpstr>
      <vt:lpstr>Dia 5</vt:lpstr>
      <vt:lpstr>Dia 6</vt:lpstr>
    </vt:vector>
  </TitlesOfParts>
  <Company>Forma 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Joni Karsikko</dc:creator>
  <cp:lastModifiedBy>Joni Karsikko</cp:lastModifiedBy>
  <cp:revision>10</cp:revision>
  <dcterms:created xsi:type="dcterms:W3CDTF">2018-03-21T12:58:39Z</dcterms:created>
  <dcterms:modified xsi:type="dcterms:W3CDTF">2018-03-21T13:39:41Z</dcterms:modified>
</cp:coreProperties>
</file>